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70" r:id="rId3"/>
    <p:sldId id="271" r:id="rId4"/>
    <p:sldId id="257" r:id="rId5"/>
    <p:sldId id="258" r:id="rId6"/>
    <p:sldId id="259" r:id="rId7"/>
    <p:sldId id="260" r:id="rId8"/>
    <p:sldId id="261" r:id="rId9"/>
    <p:sldId id="262" r:id="rId10"/>
    <p:sldId id="27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3" r:id="rId19"/>
    <p:sldId id="274" r:id="rId20"/>
    <p:sldId id="275" r:id="rId21"/>
    <p:sldId id="276" r:id="rId22"/>
    <p:sldId id="277" r:id="rId23"/>
    <p:sldId id="279" r:id="rId24"/>
    <p:sldId id="280" r:id="rId25"/>
    <p:sldId id="281" r:id="rId26"/>
    <p:sldId id="282" r:id="rId27"/>
    <p:sldId id="283" r:id="rId28"/>
    <p:sldId id="278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9" r:id="rId50"/>
    <p:sldId id="310" r:id="rId51"/>
    <p:sldId id="304" r:id="rId52"/>
    <p:sldId id="305" r:id="rId53"/>
    <p:sldId id="307" r:id="rId54"/>
    <p:sldId id="308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07" Type="http://schemas.openxmlformats.org/officeDocument/2006/relationships/viewProps" Target="viewProps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tableStyles" Target="tableStyle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55010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12020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1448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39161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12820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5701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64678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7490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93715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091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5071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99677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88467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28074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8680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9467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38051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E6F791A-2C2F-41B6-917E-06130D2042F8}" type="datetimeFigureOut">
              <a:rPr lang="en-IN" smtClean="0"/>
              <a:t>29-05-2024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E9A795-1506-4C88-85A5-EDF366AB782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94861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  <p:sldLayoutId id="2147483780" r:id="rId12"/>
    <p:sldLayoutId id="2147483781" r:id="rId13"/>
    <p:sldLayoutId id="2147483782" r:id="rId14"/>
    <p:sldLayoutId id="2147483783" r:id="rId15"/>
    <p:sldLayoutId id="2147483784" r:id="rId16"/>
    <p:sldLayoutId id="214748378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BAC8C-CEDF-81C8-4FBE-F31D27451D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1717431"/>
          </a:xfrm>
        </p:spPr>
        <p:txBody>
          <a:bodyPr/>
          <a:lstStyle/>
          <a:p>
            <a:pPr algn="ctr"/>
            <a:r>
              <a:rPr lang="en-US" sz="5400" b="1" dirty="0">
                <a:solidFill>
                  <a:srgbClr val="92D050"/>
                </a:solidFill>
              </a:rPr>
              <a:t>BUSINESS ECONOMICS AND FINANCIAL ANALYSIS</a:t>
            </a:r>
            <a:endParaRPr lang="en-IN" sz="5400" b="1" dirty="0">
              <a:solidFill>
                <a:srgbClr val="92D050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6142FE-139B-5501-0202-98B5F8DB5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3587262"/>
            <a:ext cx="8825658" cy="2051538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FFFF00"/>
                </a:solidFill>
              </a:rPr>
              <a:t>UNIT – IV</a:t>
            </a:r>
          </a:p>
          <a:p>
            <a:pPr algn="ctr"/>
            <a:r>
              <a:rPr lang="en-US" sz="3600" b="1" dirty="0">
                <a:solidFill>
                  <a:srgbClr val="FFFF00"/>
                </a:solidFill>
              </a:rPr>
              <a:t>FINANCIAL ACCOUNTING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96911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83C37A-1EDC-7FE5-ADDC-BF9D4CA4CD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24263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B66C79-DD47-6197-0B30-255D2E12A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87364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87728-949B-5923-EE0D-C432AB90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62279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4BFE73-A692-A9B7-906F-E311479CC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56137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FEF5E6-B5A5-362A-E7C6-22C9B0F80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5714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8956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FF95C3-BF74-8E60-7419-2F2BD8188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177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17BB4B-C82D-6DAF-3689-8E437F94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247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D42F1C0-06AB-9ED2-86D9-718149069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160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08DF64-6BF1-2E9D-BEA8-E8213DA4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1425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D5AA97-72CE-228A-63C2-F227341ACA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917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0D56E1-AC24-5EA5-520A-CEFDB69C8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31384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83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1523B-5322-F55B-51CC-61A19DE6B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66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8A6424-7554-EA2A-FAEE-FE91BAAD9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57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5E000C-2C20-6B13-AF9A-CBD7CB884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21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9B8BD0-EEE1-52E8-BEC2-9DB0CC094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9079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302A29-F14B-D4BE-2B37-EF8403C61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870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158CDC-4694-E2C1-11EF-F384FBBA3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078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A740BC1-B447-53DD-5A14-35A142354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0790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E77D85-3FC4-8943-926A-F324946AB4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295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5493B6-FCA3-CA2C-7848-E167556B0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6897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2957D9-8E0A-F1F4-075C-CC3FA5ADA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2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88A7607-A77D-9965-B3A3-6F401F014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663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65BCF5-9053-CD3C-DF13-10F0ACBCF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2876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DA0C1F-4C41-706E-72C3-D1081018E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3202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C9C77B-7A0F-B8CD-6CCB-E2E45E49F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951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5268FF-AFD8-99F1-F696-EB82279E49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3341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544811-61F2-B6BA-ACA5-8B9E7A4F7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7513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762D40-BC5F-F614-17DB-9E7D45718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7721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C58679-957C-1C8A-E98F-6A1A50A12D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598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D965CC-773F-A40E-F859-6064DA5DD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1004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E7AD0B-C0D2-2016-B402-7562239D7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3205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82C738-99D5-5DC4-1CE2-2A448E525D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3906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C00CB0A-99CD-2C87-15D2-AA5D0516B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186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CF3724-D481-B6BC-4EEE-89B0C5F5B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603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9703A9-400E-6602-F29D-A4F9BFC37F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3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EBC71C-7BE2-D423-6946-ADF9BAB86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804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DDF25E-D4C1-F407-4196-A2F5928388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4970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95D8ACD-023D-431E-2499-50427086B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3693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BB76EBB-2581-6185-5A6E-21E8F37A8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135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E309D67-1F7E-DC14-7330-D8003E15E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4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B93BB9-E6EB-2EE0-9105-3F07EE415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9039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98EAD5-F044-C044-28C9-2DF69C7E4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0001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4E37F0-7C71-071B-3666-BA4AA360F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070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A5F430-ED61-02D1-BE78-C847EA7F1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208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9A5AE2-7D49-F3E5-4F3F-C1AF838D87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1628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1053FB-DCC8-6F93-08FE-5B329AF00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5714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3D6FF7-8F5E-4F6D-B921-EDAFEE76C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152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F338A-FCE7-3BBF-0763-08B00EAAFB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1B4B11-40A4-6795-4F81-07D9A3680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72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B9F27F-5845-31C8-7570-57B7ED391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128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9A5249-43B2-FAB8-31C1-F4220A76E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38A1C02-D936-6F1A-BC9E-B732FC74F5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21486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4414B-0938-975C-29D8-2F3E89976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3879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A09A11-7B55-3EED-95D0-6A5E79459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32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4064085-6BAB-54A8-1EB2-999021366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931" y="0"/>
            <a:ext cx="122969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851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55729C-6B6C-D9CB-C329-CC75BFC19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02230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FA7043-2CB2-D6E4-3DFE-C2A91C060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46158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935C932-3361-6ADA-3A11-44ECDD1FF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2932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571CA6-CB91-C328-5958-09F558A7F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1350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07FE51D-CEB5-F7C4-B2D0-9D3C5E6C8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682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1A7F99-0405-E60C-AC88-EE08B106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950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76E7C3D-9A2D-2AF5-FFFD-65A3E6BBD5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898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FAF845-8791-DDDF-2C69-9FF4A13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354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5B6F3E-8E55-F6F0-57EB-928B9D648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09162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5F2ED1-C1A0-4792-15C6-C68A18EEF3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30279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90B8C0-4A43-798B-418C-30A8950D6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838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7B92688-C757-447A-FF77-55AF9690D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2719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E945AE-221E-E4B7-377C-D21FDFDD5A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69218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4ACF53-18FF-6DA2-C87A-FBB2692D5B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3927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DF3DCA2-FCF0-2289-504C-B1F3A78AD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47403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A7151A-646A-AFE3-F0D2-CD7B9FA6F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65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2A4696-36E2-3982-4D36-F1EF3A103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8616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C0BE12-C392-380E-8933-ED7CDD9FA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5311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234515-1C84-E928-473B-FB50E9B6F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1198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0D9354-8F83-E6E3-6CAD-CB81EDE33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884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1598FD-27DD-E4AE-77A3-75964BEC5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78727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157270-34C3-BFC9-2FC9-30689CFC0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64011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C59B9B-261B-85FB-3C7F-55EFA7C50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667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F0C4A3-8097-15E2-261C-D96D50088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8337" y="0"/>
            <a:ext cx="124326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8799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AAEC99-E829-098A-A271-8D89267B69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0690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2E5247-1A84-4C3D-727F-02DF5BF11E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2015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77BDEE-D331-3E22-7C0C-8E6073542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52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3B864A-B166-DCDF-32BD-6197D6CEBD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0465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DA459E-78BC-99D5-5250-DE07D25FD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52589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42097A6-E06F-C04D-CEAB-5DDC82BB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120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F0C12E-A88F-3B66-1B0F-D5E656B977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3858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ACEFD4-86B1-F642-87AF-F29C50D49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5787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2DF89C-3905-5DF6-961D-D753D720C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6345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5E1154-2BEC-526F-B99C-E64AD9E70B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3967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F1EDEF-AF88-06FB-418F-D49543E57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45031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74BBE4-7A92-D080-6472-65E6B510D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481264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EA564E-1AA0-6E2F-7BF8-03AB11B16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125146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244A548-2ED9-356D-4E68-12800C85B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150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848511-21F5-FE45-5291-69D38DCD67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6424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CAF1D3-7D3F-B8F6-530D-60F2AF7F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90772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39FB444-9D7B-FBA7-A678-54E544736B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64202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2B4DB5-6B06-1D6A-1790-DDF3BF0D3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1580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D93E8-EF43-1BA6-9B42-E4D87A2B31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12462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CD277A-1645-96A3-1A3F-34D66783B9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6257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9750F2-B498-7148-0696-9F61ABF25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460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A824BC-DBB7-9587-8A3B-6873002740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00820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871889-CD18-7BC4-EE8B-09826684C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835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734E3A-B95B-4BCE-7AC9-1993B83894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41923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FC740A2-A3F9-B378-90E1-0D4FA4D123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52202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1844</TotalTime>
  <Words>10</Words>
  <Application>Microsoft Office PowerPoint</Application>
  <PresentationFormat>Widescreen</PresentationFormat>
  <Paragraphs>3</Paragraphs>
  <Slides>104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104</vt:i4>
      </vt:variant>
    </vt:vector>
  </HeadingPairs>
  <TitlesOfParts>
    <vt:vector size="107" baseType="lpstr">
      <vt:lpstr>Century Gothic</vt:lpstr>
      <vt:lpstr>Wingdings 3</vt:lpstr>
      <vt:lpstr>Ion</vt:lpstr>
      <vt:lpstr>BUSINESS ECONOMICS AND FINANCIAL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 ECONOMICS AND FINANCIAL ANALYSIS</dc:title>
  <dc:creator>KARUNA SUDHA</dc:creator>
  <cp:lastModifiedBy>KARUNA</cp:lastModifiedBy>
  <cp:revision>4</cp:revision>
  <dcterms:created xsi:type="dcterms:W3CDTF">2024-05-28T08:20:22Z</dcterms:created>
  <dcterms:modified xsi:type="dcterms:W3CDTF">2024-05-30T09:18:45Z</dcterms:modified>
</cp:coreProperties>
</file>